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67" r:id="rId4"/>
    <p:sldId id="276" r:id="rId5"/>
    <p:sldId id="265" r:id="rId6"/>
    <p:sldId id="268" r:id="rId7"/>
    <p:sldId id="274" r:id="rId8"/>
    <p:sldId id="275" r:id="rId9"/>
    <p:sldId id="269" r:id="rId10"/>
    <p:sldId id="273" r:id="rId11"/>
    <p:sldId id="270" r:id="rId12"/>
    <p:sldId id="271" r:id="rId13"/>
    <p:sldId id="264" r:id="rId14"/>
  </p:sldIdLst>
  <p:sldSz cx="9144000" cy="6858000" type="screen4x3"/>
  <p:notesSz cx="6858000" cy="9144000"/>
  <p:embeddedFontLs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華康墨字體(P)" pitchFamily="82" charset="-120"/>
      <p:regular r:id="rId19"/>
    </p:embeddedFont>
    <p:embeddedFont>
      <p:font typeface="BlockPrint"/>
      <p:regular r:id="rId20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400"/>
    <a:srgbClr val="008080"/>
    <a:srgbClr val="FA8072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156" y="-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520DE-039C-442E-B4B1-8A9520752126}" type="datetimeFigureOut">
              <a:rPr lang="zh-TW" altLang="en-US" smtClean="0"/>
              <a:pPr/>
              <a:t>2019/8/8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22147-CC6A-4A8E-92D7-2EA7B82E37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9512" y="4797152"/>
            <a:ext cx="8784976" cy="1584176"/>
          </a:xfrm>
          <a:prstGeom prst="roundRect">
            <a:avLst/>
          </a:prstGeom>
          <a:noFill/>
          <a:ln w="63500">
            <a:noFill/>
          </a:ln>
        </p:spPr>
        <p:txBody>
          <a:bodyPr>
            <a:normAutofit/>
          </a:bodyPr>
          <a:lstStyle/>
          <a:p>
            <a:r>
              <a:rPr lang="zh-TW" altLang="en-US" sz="3600" dirty="0" smtClean="0">
                <a:solidFill>
                  <a:srgbClr val="008080"/>
                </a:solidFill>
                <a:latin typeface="華康墨字體(P)" pitchFamily="82" charset="-120"/>
                <a:ea typeface="華康墨字體(P)" pitchFamily="82" charset="-120"/>
              </a:rPr>
              <a:t>學生</a:t>
            </a:r>
            <a:r>
              <a:rPr lang="en-US" altLang="zh-TW" sz="3600" dirty="0" smtClean="0">
                <a:solidFill>
                  <a:srgbClr val="008080"/>
                </a:solidFill>
                <a:latin typeface="華康墨字體(P)" pitchFamily="82" charset="-120"/>
                <a:ea typeface="華康墨字體(P)" pitchFamily="82" charset="-120"/>
              </a:rPr>
              <a:t>:</a:t>
            </a:r>
            <a:r>
              <a:rPr lang="zh-TW" altLang="en-US" sz="3600" dirty="0" smtClean="0">
                <a:solidFill>
                  <a:srgbClr val="008080"/>
                </a:solidFill>
                <a:latin typeface="華康墨字體(P)" pitchFamily="82" charset="-120"/>
                <a:ea typeface="華康墨字體(P)" pitchFamily="82" charset="-120"/>
              </a:rPr>
              <a:t>梁嘉恬</a:t>
            </a:r>
            <a:endParaRPr lang="en-US" altLang="zh-TW" sz="3600" dirty="0" smtClean="0">
              <a:solidFill>
                <a:srgbClr val="008080"/>
              </a:solidFill>
              <a:latin typeface="華康墨字體(P)" pitchFamily="82" charset="-120"/>
              <a:ea typeface="華康墨字體(P)" pitchFamily="82" charset="-120"/>
            </a:endParaRPr>
          </a:p>
          <a:p>
            <a:pPr algn="l"/>
            <a:r>
              <a:rPr lang="zh-TW" altLang="en-US" sz="3600" dirty="0" smtClean="0">
                <a:solidFill>
                  <a:srgbClr val="008080"/>
                </a:solidFill>
                <a:latin typeface="華康墨字體(P)" pitchFamily="82" charset="-120"/>
                <a:ea typeface="華康墨字體(P)" pitchFamily="82" charset="-120"/>
              </a:rPr>
              <a:t>指導老師</a:t>
            </a:r>
            <a:r>
              <a:rPr lang="en-US" altLang="zh-TW" sz="3600" dirty="0" smtClean="0">
                <a:solidFill>
                  <a:srgbClr val="008080"/>
                </a:solidFill>
                <a:latin typeface="華康墨字體(P)" pitchFamily="82" charset="-120"/>
                <a:ea typeface="華康墨字體(P)" pitchFamily="82" charset="-120"/>
              </a:rPr>
              <a:t>:</a:t>
            </a:r>
            <a:r>
              <a:rPr lang="zh-TW" altLang="en-US" sz="3600" dirty="0" smtClean="0">
                <a:solidFill>
                  <a:srgbClr val="008080"/>
                </a:solidFill>
                <a:latin typeface="華康墨字體(P)" pitchFamily="82" charset="-120"/>
                <a:ea typeface="華康墨字體(P)" pitchFamily="82" charset="-120"/>
              </a:rPr>
              <a:t> 許雅婷、錢達智    助教</a:t>
            </a:r>
            <a:r>
              <a:rPr lang="en-US" altLang="zh-TW" sz="3600" dirty="0" smtClean="0">
                <a:solidFill>
                  <a:srgbClr val="008080"/>
                </a:solidFill>
                <a:latin typeface="華康墨字體(P)" pitchFamily="82" charset="-120"/>
                <a:ea typeface="華康墨字體(P)" pitchFamily="82" charset="-120"/>
              </a:rPr>
              <a:t>:</a:t>
            </a:r>
            <a:r>
              <a:rPr lang="zh-TW" altLang="en-US" sz="3600" dirty="0" smtClean="0">
                <a:solidFill>
                  <a:srgbClr val="008080"/>
                </a:solidFill>
                <a:latin typeface="華康墨字體(P)" pitchFamily="82" charset="-120"/>
                <a:ea typeface="華康墨字體(P)" pitchFamily="82" charset="-120"/>
              </a:rPr>
              <a:t>黃宗民</a:t>
            </a:r>
            <a:endParaRPr lang="en-US" altLang="zh-TW" sz="3600" dirty="0" smtClean="0">
              <a:solidFill>
                <a:srgbClr val="008080"/>
              </a:solidFill>
              <a:latin typeface="華康墨字體(P)" pitchFamily="82" charset="-120"/>
              <a:ea typeface="華康墨字體(P)" pitchFamily="82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214546" y="1673223"/>
            <a:ext cx="264320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lvl="0" algn="l">
              <a:defRPr/>
            </a:pPr>
            <a:r>
              <a:rPr lang="en-US" altLang="zh-TW" sz="8800" dirty="0" err="1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hin</a:t>
            </a:r>
            <a:endParaRPr lang="zh-TW" altLang="en-US" sz="88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9" name="標題 1"/>
          <p:cNvSpPr txBox="1">
            <a:spLocks/>
          </p:cNvSpPr>
          <p:nvPr/>
        </p:nvSpPr>
        <p:spPr>
          <a:xfrm>
            <a:off x="642910" y="428604"/>
            <a:ext cx="2214578" cy="2714644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9900" i="0" u="none" strike="noStrike" kern="1200" cap="none" spc="0" normalizeH="0" baseline="0" noProof="0" dirty="0" smtClean="0">
                <a:ln>
                  <a:noFill/>
                </a:ln>
                <a:solidFill>
                  <a:srgbClr val="FFC400"/>
                </a:solidFill>
                <a:effectLst/>
                <a:uLnTx/>
                <a:uFillTx/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T</a:t>
            </a:r>
            <a:endParaRPr kumimoji="0" lang="zh-TW" altLang="en-US" sz="19900" i="0" u="none" strike="noStrike" kern="1200" cap="none" spc="0" normalizeH="0" baseline="0" noProof="0" dirty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0" name="標題 1"/>
          <p:cNvSpPr txBox="1">
            <a:spLocks/>
          </p:cNvSpPr>
          <p:nvPr/>
        </p:nvSpPr>
        <p:spPr>
          <a:xfrm>
            <a:off x="6000760" y="1673223"/>
            <a:ext cx="2571768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8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400"/>
                </a:solidFill>
                <a:effectLst/>
                <a:uLnTx/>
                <a:uFillTx/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ing</a:t>
            </a:r>
            <a:endParaRPr kumimoji="0" lang="zh-TW" altLang="en-US" sz="8800" b="0" i="0" u="none" strike="noStrike" kern="1200" cap="none" spc="0" normalizeH="0" baseline="0" noProof="0" dirty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1" name="標題 1"/>
          <p:cNvSpPr txBox="1">
            <a:spLocks/>
          </p:cNvSpPr>
          <p:nvPr/>
        </p:nvSpPr>
        <p:spPr>
          <a:xfrm>
            <a:off x="4286248" y="428604"/>
            <a:ext cx="2214578" cy="2714644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9900" i="0" u="none" strike="noStrike" kern="1200" cap="none" spc="0" normalizeH="0" baseline="0" noProof="0" dirty="0" smtClean="0">
                <a:ln>
                  <a:noFill/>
                </a:ln>
                <a:solidFill>
                  <a:srgbClr val="FFC400"/>
                </a:solidFill>
                <a:effectLst/>
                <a:uLnTx/>
                <a:uFillTx/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K</a:t>
            </a:r>
            <a:endParaRPr kumimoji="0" lang="zh-TW" altLang="en-US" sz="19900" i="0" u="none" strike="noStrike" kern="1200" cap="none" spc="0" normalizeH="0" baseline="0" noProof="0" dirty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2" name="標題 1"/>
          <p:cNvSpPr txBox="1">
            <a:spLocks/>
          </p:cNvSpPr>
          <p:nvPr/>
        </p:nvSpPr>
        <p:spPr>
          <a:xfrm>
            <a:off x="4139952" y="2852936"/>
            <a:ext cx="4752528" cy="1656184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400"/>
                </a:solidFill>
                <a:effectLst/>
                <a:uLnTx/>
                <a:uFillTx/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Of math</a:t>
            </a:r>
            <a:endParaRPr kumimoji="0" lang="zh-TW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88640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8" name="標題 13"/>
          <p:cNvSpPr>
            <a:spLocks noGrp="1"/>
          </p:cNvSpPr>
          <p:nvPr>
            <p:ph type="title"/>
          </p:nvPr>
        </p:nvSpPr>
        <p:spPr>
          <a:xfrm>
            <a:off x="214313" y="214313"/>
            <a:ext cx="8715375" cy="1285875"/>
          </a:xfrm>
        </p:spPr>
        <p:txBody>
          <a:bodyPr>
            <a:normAutofit fontScale="90000"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LEVEL</a:t>
            </a:r>
            <a:endParaRPr lang="zh-TW" altLang="en-US" sz="96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7" name="圖片 6" descr="lv1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2047" y="1419216"/>
            <a:ext cx="7396377" cy="5250144"/>
          </a:xfrm>
          <a:prstGeom prst="rect">
            <a:avLst/>
          </a:prstGeom>
        </p:spPr>
      </p:pic>
      <p:sp>
        <p:nvSpPr>
          <p:cNvPr id="11" name="圓角矩形 10"/>
          <p:cNvSpPr/>
          <p:nvPr/>
        </p:nvSpPr>
        <p:spPr>
          <a:xfrm>
            <a:off x="5868144" y="1556792"/>
            <a:ext cx="1872208" cy="648072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直線圖說文字 1 8"/>
          <p:cNvSpPr/>
          <p:nvPr/>
        </p:nvSpPr>
        <p:spPr>
          <a:xfrm>
            <a:off x="1331640" y="3645024"/>
            <a:ext cx="6624736" cy="2088232"/>
          </a:xfrm>
          <a:prstGeom prst="borderCallout1">
            <a:avLst>
              <a:gd name="adj1" fmla="val -4479"/>
              <a:gd name="adj2" fmla="val 59508"/>
              <a:gd name="adj3" fmla="val -65388"/>
              <a:gd name="adj4" fmla="val 70811"/>
            </a:avLst>
          </a:prstGeom>
          <a:noFill/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4" name="標題 13"/>
          <p:cNvSpPr>
            <a:spLocks noGrp="1"/>
          </p:cNvSpPr>
          <p:nvPr>
            <p:ph type="title"/>
          </p:nvPr>
        </p:nvSpPr>
        <p:spPr>
          <a:xfrm>
            <a:off x="214282" y="214290"/>
            <a:ext cx="8715436" cy="1285884"/>
          </a:xfrm>
        </p:spPr>
        <p:txBody>
          <a:bodyPr>
            <a:normAutofit fontScale="90000"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HINT</a:t>
            </a:r>
            <a:endParaRPr lang="zh-TW" altLang="en-US" sz="96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7" name="圖片 6" descr="ING.png"/>
          <p:cNvPicPr>
            <a:picLocks noChangeAspect="1"/>
          </p:cNvPicPr>
          <p:nvPr/>
        </p:nvPicPr>
        <p:blipFill>
          <a:blip r:embed="rId2" cstate="print"/>
          <a:srcRect l="22210"/>
          <a:stretch>
            <a:fillRect/>
          </a:stretch>
        </p:blipFill>
        <p:spPr>
          <a:xfrm>
            <a:off x="467544" y="1484784"/>
            <a:ext cx="6696744" cy="4914066"/>
          </a:xfrm>
          <a:prstGeom prst="rect">
            <a:avLst/>
          </a:prstGeom>
        </p:spPr>
      </p:pic>
      <p:sp>
        <p:nvSpPr>
          <p:cNvPr id="13" name="直線圖說文字 1 12"/>
          <p:cNvSpPr/>
          <p:nvPr/>
        </p:nvSpPr>
        <p:spPr>
          <a:xfrm>
            <a:off x="3707904" y="5589240"/>
            <a:ext cx="2304256" cy="648072"/>
          </a:xfrm>
          <a:prstGeom prst="borderCallout1">
            <a:avLst>
              <a:gd name="adj1" fmla="val 51455"/>
              <a:gd name="adj2" fmla="val 99951"/>
              <a:gd name="adj3" fmla="val -191615"/>
              <a:gd name="adj4" fmla="val 168177"/>
            </a:avLst>
          </a:prstGeom>
          <a:noFill/>
          <a:ln w="76200">
            <a:solidFill>
              <a:srgbClr val="FF0000"/>
            </a:solidFill>
            <a:headEnd type="diamond" w="med" len="med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7668344" y="1484784"/>
            <a:ext cx="800219" cy="537321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z="4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提示可使用次數為三次</a:t>
            </a:r>
            <a:endParaRPr lang="en-US" altLang="zh-TW" sz="4000" dirty="0" smtClean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4" name="標題 13"/>
          <p:cNvSpPr>
            <a:spLocks noGrp="1"/>
          </p:cNvSpPr>
          <p:nvPr>
            <p:ph type="title"/>
          </p:nvPr>
        </p:nvSpPr>
        <p:spPr>
          <a:xfrm>
            <a:off x="214282" y="214290"/>
            <a:ext cx="8715436" cy="1285884"/>
          </a:xfrm>
        </p:spPr>
        <p:txBody>
          <a:bodyPr>
            <a:normAutofit fontScale="90000"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HINT</a:t>
            </a:r>
            <a:endParaRPr lang="zh-TW" altLang="en-US" sz="96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8" name="圖片 7" descr="HINT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9552" y="1467888"/>
            <a:ext cx="8064896" cy="50574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00100" y="785794"/>
            <a:ext cx="5000660" cy="2041529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lvl="0" algn="l">
              <a:defRPr/>
            </a:pPr>
            <a:r>
              <a:rPr lang="en-US" altLang="zh-TW" sz="88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Thank you</a:t>
            </a:r>
            <a:endParaRPr lang="zh-TW" altLang="en-US" sz="88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2" name="標題 1"/>
          <p:cNvSpPr txBox="1">
            <a:spLocks/>
          </p:cNvSpPr>
          <p:nvPr/>
        </p:nvSpPr>
        <p:spPr>
          <a:xfrm>
            <a:off x="1000100" y="3571876"/>
            <a:ext cx="7215238" cy="2041529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8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400"/>
                </a:solidFill>
                <a:effectLst/>
                <a:uLnTx/>
                <a:uFillTx/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For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8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400"/>
                </a:solidFill>
                <a:effectLst/>
                <a:uLnTx/>
                <a:uFillTx/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listening</a:t>
            </a:r>
            <a:endParaRPr kumimoji="0" lang="zh-TW" altLang="en-US" sz="8800" b="0" i="0" u="none" strike="noStrike" kern="1200" cap="none" spc="0" normalizeH="0" baseline="0" noProof="0" dirty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4" name="標題 13"/>
          <p:cNvSpPr>
            <a:spLocks noGrp="1"/>
          </p:cNvSpPr>
          <p:nvPr>
            <p:ph type="title"/>
          </p:nvPr>
        </p:nvSpPr>
        <p:spPr>
          <a:xfrm>
            <a:off x="214282" y="214290"/>
            <a:ext cx="8715436" cy="1285884"/>
          </a:xfrm>
        </p:spPr>
        <p:txBody>
          <a:bodyPr>
            <a:noAutofit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GAME</a:t>
            </a:r>
            <a:r>
              <a:rPr lang="zh-TW" altLang="en-US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  </a:t>
            </a:r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START</a:t>
            </a:r>
            <a:endParaRPr lang="zh-TW" altLang="en-US" sz="80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6" name="圖片 5" descr="start.png"/>
          <p:cNvPicPr>
            <a:picLocks noChangeAspect="1"/>
          </p:cNvPicPr>
          <p:nvPr/>
        </p:nvPicPr>
        <p:blipFill>
          <a:blip r:embed="rId2" cstate="print"/>
          <a:srcRect r="1963"/>
          <a:stretch>
            <a:fillRect/>
          </a:stretch>
        </p:blipFill>
        <p:spPr>
          <a:xfrm>
            <a:off x="323528" y="1525861"/>
            <a:ext cx="8462484" cy="48554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4" name="標題 13"/>
          <p:cNvSpPr>
            <a:spLocks noGrp="1"/>
          </p:cNvSpPr>
          <p:nvPr>
            <p:ph type="title"/>
          </p:nvPr>
        </p:nvSpPr>
        <p:spPr>
          <a:xfrm>
            <a:off x="214282" y="214290"/>
            <a:ext cx="8715436" cy="1285884"/>
          </a:xfrm>
        </p:spPr>
        <p:txBody>
          <a:bodyPr>
            <a:noAutofit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RULE</a:t>
            </a:r>
            <a:endParaRPr lang="zh-TW" altLang="en-US" sz="80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6" name="圖片 5" descr="start.png"/>
          <p:cNvPicPr>
            <a:picLocks noChangeAspect="1"/>
          </p:cNvPicPr>
          <p:nvPr/>
        </p:nvPicPr>
        <p:blipFill>
          <a:blip r:embed="rId2" cstate="print"/>
          <a:srcRect t="43008" r="77476" b="22245"/>
          <a:stretch>
            <a:fillRect/>
          </a:stretch>
        </p:blipFill>
        <p:spPr>
          <a:xfrm>
            <a:off x="4644008" y="1854970"/>
            <a:ext cx="4137376" cy="3590254"/>
          </a:xfrm>
          <a:prstGeom prst="rect">
            <a:avLst/>
          </a:prstGeom>
        </p:spPr>
      </p:pic>
      <p:pic>
        <p:nvPicPr>
          <p:cNvPr id="7" name="圖片 6" descr="start.png"/>
          <p:cNvPicPr>
            <a:picLocks noChangeAspect="1"/>
          </p:cNvPicPr>
          <p:nvPr/>
        </p:nvPicPr>
        <p:blipFill>
          <a:blip r:embed="rId2" cstate="print"/>
          <a:srcRect r="77476" b="55509"/>
          <a:stretch>
            <a:fillRect/>
          </a:stretch>
        </p:blipFill>
        <p:spPr>
          <a:xfrm>
            <a:off x="395536" y="1756814"/>
            <a:ext cx="4032448" cy="44804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4" name="標題 13"/>
          <p:cNvSpPr>
            <a:spLocks noGrp="1"/>
          </p:cNvSpPr>
          <p:nvPr>
            <p:ph type="title"/>
          </p:nvPr>
        </p:nvSpPr>
        <p:spPr>
          <a:xfrm>
            <a:off x="214282" y="214290"/>
            <a:ext cx="8715436" cy="1285884"/>
          </a:xfrm>
        </p:spPr>
        <p:txBody>
          <a:bodyPr>
            <a:noAutofit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HOW TO PLAY</a:t>
            </a:r>
            <a:endParaRPr lang="zh-TW" altLang="en-US" sz="80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11" name="圖片 10" descr="keyboard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1560" y="3356992"/>
            <a:ext cx="5202578" cy="1664825"/>
          </a:xfrm>
          <a:prstGeom prst="rect">
            <a:avLst/>
          </a:prstGeom>
        </p:spPr>
      </p:pic>
      <p:pic>
        <p:nvPicPr>
          <p:cNvPr id="20" name="圖片 19" descr="free-mouse-click-vecto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588224" y="2708920"/>
            <a:ext cx="1803400" cy="3086100"/>
          </a:xfrm>
          <a:prstGeom prst="rect">
            <a:avLst/>
          </a:prstGeom>
        </p:spPr>
      </p:pic>
      <p:sp>
        <p:nvSpPr>
          <p:cNvPr id="21" name="文字方塊 20"/>
          <p:cNvSpPr txBox="1"/>
          <p:nvPr/>
        </p:nvSpPr>
        <p:spPr>
          <a:xfrm>
            <a:off x="1979712" y="2348880"/>
            <a:ext cx="20882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鍵盤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6444208" y="1916832"/>
            <a:ext cx="19442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滑鼠</a:t>
            </a:r>
            <a:endParaRPr lang="zh-TW" altLang="en-US" sz="4400" dirty="0" smtClean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4" name="標題 13"/>
          <p:cNvSpPr>
            <a:spLocks noGrp="1"/>
          </p:cNvSpPr>
          <p:nvPr>
            <p:ph type="title"/>
          </p:nvPr>
        </p:nvSpPr>
        <p:spPr>
          <a:xfrm>
            <a:off x="214282" y="214290"/>
            <a:ext cx="8715436" cy="1285884"/>
          </a:xfrm>
        </p:spPr>
        <p:txBody>
          <a:bodyPr>
            <a:normAutofit fontScale="90000"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button</a:t>
            </a:r>
            <a:endParaRPr lang="zh-TW" altLang="en-US" sz="96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7" name="圖片 6" descr="ING.png"/>
          <p:cNvPicPr>
            <a:picLocks noChangeAspect="1"/>
          </p:cNvPicPr>
          <p:nvPr/>
        </p:nvPicPr>
        <p:blipFill>
          <a:blip r:embed="rId2" cstate="print"/>
          <a:srcRect l="22210"/>
          <a:stretch>
            <a:fillRect/>
          </a:stretch>
        </p:blipFill>
        <p:spPr>
          <a:xfrm>
            <a:off x="2051720" y="1539270"/>
            <a:ext cx="6696744" cy="4914066"/>
          </a:xfrm>
          <a:prstGeom prst="rect">
            <a:avLst/>
          </a:prstGeom>
        </p:spPr>
      </p:pic>
      <p:sp>
        <p:nvSpPr>
          <p:cNvPr id="13" name="直線圖說文字 1 12"/>
          <p:cNvSpPr/>
          <p:nvPr/>
        </p:nvSpPr>
        <p:spPr>
          <a:xfrm>
            <a:off x="2483768" y="3645024"/>
            <a:ext cx="5760640" cy="1872208"/>
          </a:xfrm>
          <a:prstGeom prst="borderCallout1">
            <a:avLst>
              <a:gd name="adj1" fmla="val 39544"/>
              <a:gd name="adj2" fmla="val -318"/>
              <a:gd name="adj3" fmla="val 20138"/>
              <a:gd name="adj4" fmla="val -10831"/>
            </a:avLst>
          </a:prstGeom>
          <a:noFill/>
          <a:ln w="76200">
            <a:solidFill>
              <a:srgbClr val="FF0000"/>
            </a:solidFill>
            <a:headEnd type="diamond" w="med" len="med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395536" y="2636912"/>
            <a:ext cx="1538883" cy="403244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z="44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隨機產生</a:t>
            </a:r>
            <a:endParaRPr lang="en-US" altLang="zh-TW" sz="4400" dirty="0" smtClean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  <a:p>
            <a:r>
              <a:rPr lang="zh-TW" altLang="en-US" sz="44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數字及符號</a:t>
            </a:r>
            <a:endParaRPr lang="zh-TW" altLang="en-US" sz="4400" dirty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4" name="標題 13"/>
          <p:cNvSpPr>
            <a:spLocks noGrp="1"/>
          </p:cNvSpPr>
          <p:nvPr>
            <p:ph type="title"/>
          </p:nvPr>
        </p:nvSpPr>
        <p:spPr>
          <a:xfrm>
            <a:off x="214282" y="214290"/>
            <a:ext cx="8715436" cy="1285884"/>
          </a:xfrm>
        </p:spPr>
        <p:txBody>
          <a:bodyPr>
            <a:normAutofit fontScale="90000"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SCREEN</a:t>
            </a:r>
            <a:endParaRPr lang="zh-TW" altLang="en-US" sz="96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7" name="圖片 6" descr="ING.png"/>
          <p:cNvPicPr>
            <a:picLocks noChangeAspect="1"/>
          </p:cNvPicPr>
          <p:nvPr/>
        </p:nvPicPr>
        <p:blipFill>
          <a:blip r:embed="rId2" cstate="print"/>
          <a:srcRect l="22210"/>
          <a:stretch>
            <a:fillRect/>
          </a:stretch>
        </p:blipFill>
        <p:spPr>
          <a:xfrm>
            <a:off x="611560" y="1484784"/>
            <a:ext cx="6696744" cy="4914066"/>
          </a:xfrm>
          <a:prstGeom prst="rect">
            <a:avLst/>
          </a:prstGeom>
        </p:spPr>
      </p:pic>
      <p:sp>
        <p:nvSpPr>
          <p:cNvPr id="13" name="直線圖說文字 1 12"/>
          <p:cNvSpPr/>
          <p:nvPr/>
        </p:nvSpPr>
        <p:spPr>
          <a:xfrm>
            <a:off x="4788024" y="2204864"/>
            <a:ext cx="2016224" cy="1368152"/>
          </a:xfrm>
          <a:prstGeom prst="borderCallout1">
            <a:avLst>
              <a:gd name="adj1" fmla="val 51455"/>
              <a:gd name="adj2" fmla="val 99951"/>
              <a:gd name="adj3" fmla="val 39990"/>
              <a:gd name="adj4" fmla="val 129671"/>
            </a:avLst>
          </a:prstGeom>
          <a:noFill/>
          <a:ln w="76200">
            <a:solidFill>
              <a:srgbClr val="FF0000"/>
            </a:solidFill>
            <a:headEnd type="diamond" w="med" len="med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7452320" y="1412776"/>
            <a:ext cx="1415772" cy="475252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z="4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由隨機產生的數字</a:t>
            </a:r>
            <a:endParaRPr lang="en-US" altLang="zh-TW" sz="4000" dirty="0" smtClean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  <a:p>
            <a:r>
              <a:rPr lang="zh-TW" altLang="en-US" sz="4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及符號計算出的答案</a:t>
            </a:r>
            <a:endParaRPr lang="zh-TW" alt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4" name="標題 13"/>
          <p:cNvSpPr>
            <a:spLocks noGrp="1"/>
          </p:cNvSpPr>
          <p:nvPr>
            <p:ph type="title"/>
          </p:nvPr>
        </p:nvSpPr>
        <p:spPr>
          <a:xfrm>
            <a:off x="214282" y="214290"/>
            <a:ext cx="8715436" cy="1285884"/>
          </a:xfrm>
        </p:spPr>
        <p:txBody>
          <a:bodyPr>
            <a:normAutofit fontScale="90000"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SCREEN</a:t>
            </a:r>
            <a:endParaRPr lang="zh-TW" altLang="en-US" sz="96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8" name="圖片 7" descr="keyi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19672" y="1700808"/>
            <a:ext cx="7128792" cy="4567963"/>
          </a:xfrm>
          <a:prstGeom prst="rect">
            <a:avLst/>
          </a:prstGeom>
        </p:spPr>
      </p:pic>
      <p:sp>
        <p:nvSpPr>
          <p:cNvPr id="13" name="直線圖說文字 1 12"/>
          <p:cNvSpPr/>
          <p:nvPr/>
        </p:nvSpPr>
        <p:spPr>
          <a:xfrm>
            <a:off x="2195736" y="2348880"/>
            <a:ext cx="1872208" cy="1224136"/>
          </a:xfrm>
          <a:prstGeom prst="borderCallout1">
            <a:avLst>
              <a:gd name="adj1" fmla="val 49392"/>
              <a:gd name="adj2" fmla="val -287"/>
              <a:gd name="adj3" fmla="val 34308"/>
              <a:gd name="adj4" fmla="val -38033"/>
            </a:avLst>
          </a:prstGeom>
          <a:noFill/>
          <a:ln w="76200">
            <a:solidFill>
              <a:srgbClr val="FF0000"/>
            </a:solidFill>
            <a:headEnd type="diamond" w="med" len="med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539552" y="1556792"/>
            <a:ext cx="800219" cy="43924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z="4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玩家目前按的總和</a:t>
            </a:r>
            <a:endParaRPr lang="zh-TW" alt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14" name="標題 13"/>
          <p:cNvSpPr>
            <a:spLocks noGrp="1"/>
          </p:cNvSpPr>
          <p:nvPr>
            <p:ph type="title"/>
          </p:nvPr>
        </p:nvSpPr>
        <p:spPr>
          <a:xfrm>
            <a:off x="214282" y="214290"/>
            <a:ext cx="8715436" cy="1285884"/>
          </a:xfrm>
        </p:spPr>
        <p:txBody>
          <a:bodyPr>
            <a:normAutofit fontScale="90000"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SCREEN</a:t>
            </a:r>
            <a:endParaRPr lang="zh-TW" altLang="en-US" sz="96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8" name="圖片 7" descr="keyi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19672" y="1700808"/>
            <a:ext cx="7128792" cy="4567963"/>
          </a:xfrm>
          <a:prstGeom prst="rect">
            <a:avLst/>
          </a:prstGeom>
        </p:spPr>
      </p:pic>
      <p:sp>
        <p:nvSpPr>
          <p:cNvPr id="13" name="直線圖說文字 1 12"/>
          <p:cNvSpPr/>
          <p:nvPr/>
        </p:nvSpPr>
        <p:spPr>
          <a:xfrm>
            <a:off x="2051720" y="3501008"/>
            <a:ext cx="1800200" cy="1008112"/>
          </a:xfrm>
          <a:prstGeom prst="borderCallout1">
            <a:avLst>
              <a:gd name="adj1" fmla="val 45799"/>
              <a:gd name="adj2" fmla="val -790"/>
              <a:gd name="adj3" fmla="val -15983"/>
              <a:gd name="adj4" fmla="val -23951"/>
            </a:avLst>
          </a:prstGeom>
          <a:noFill/>
          <a:ln w="76200">
            <a:solidFill>
              <a:srgbClr val="FF0000"/>
            </a:solidFill>
            <a:headEnd type="diamond" w="med" len="med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203900" y="2204864"/>
            <a:ext cx="1415772" cy="33843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z="4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按下後的數字</a:t>
            </a:r>
            <a:endParaRPr lang="en-US" altLang="zh-TW" sz="4000" dirty="0" smtClean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  <a:p>
            <a:r>
              <a:rPr lang="zh-TW" altLang="en-US" sz="4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無法按第二次</a:t>
            </a:r>
            <a:endParaRPr lang="zh-TW" alt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844" y="142852"/>
            <a:ext cx="8858312" cy="6500834"/>
          </a:xfrm>
          <a:prstGeom prst="rect">
            <a:avLst/>
          </a:prstGeom>
          <a:solidFill>
            <a:schemeClr val="tx1"/>
          </a:solidFill>
          <a:ln w="38100">
            <a:solidFill>
              <a:srgbClr val="FFC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2357422" y="2571744"/>
            <a:ext cx="4429156" cy="1470025"/>
          </a:xfrm>
          <a:prstGeom prst="roundRect">
            <a:avLst/>
          </a:prstGeom>
          <a:noFill/>
          <a:ln w="63500" cap="flat" cmpd="sng">
            <a:noFill/>
            <a:prstDash val="solid"/>
            <a:round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7200" b="1" i="0" u="none" strike="noStrike" kern="1200" cap="none" spc="0" normalizeH="0" baseline="0" noProof="0" dirty="0" smtClean="0">
              <a:ln>
                <a:noFill/>
              </a:ln>
              <a:solidFill>
                <a:srgbClr val="FFC400"/>
              </a:solidFill>
              <a:effectLst/>
              <a:uLnTx/>
              <a:uFillTx/>
              <a:latin typeface="Times New Roman" pitchFamily="18" charset="0"/>
              <a:ea typeface="正謙重圓黑框字形" pitchFamily="49" charset="-120"/>
              <a:cs typeface="Times New Roman" pitchFamily="18" charset="0"/>
            </a:endParaRPr>
          </a:p>
        </p:txBody>
      </p:sp>
      <p:sp>
        <p:nvSpPr>
          <p:cNvPr id="8" name="標題 13"/>
          <p:cNvSpPr>
            <a:spLocks noGrp="1"/>
          </p:cNvSpPr>
          <p:nvPr>
            <p:ph type="title"/>
          </p:nvPr>
        </p:nvSpPr>
        <p:spPr>
          <a:xfrm>
            <a:off x="214313" y="214313"/>
            <a:ext cx="8715375" cy="1285875"/>
          </a:xfrm>
        </p:spPr>
        <p:txBody>
          <a:bodyPr>
            <a:normAutofit fontScale="90000"/>
          </a:bodyPr>
          <a:lstStyle/>
          <a:p>
            <a:r>
              <a:rPr lang="en-US" altLang="zh-TW" sz="8000" dirty="0" smtClean="0">
                <a:solidFill>
                  <a:srgbClr val="FFC400"/>
                </a:solidFill>
                <a:latin typeface="BlockPrint" pitchFamily="34" charset="2"/>
                <a:ea typeface="正謙重圓黑框字形" pitchFamily="49" charset="-120"/>
                <a:cs typeface="Times New Roman" pitchFamily="18" charset="0"/>
              </a:rPr>
              <a:t>LEVEL</a:t>
            </a:r>
            <a:endParaRPr lang="zh-TW" altLang="en-US" sz="9600" baseline="-25000" dirty="0">
              <a:solidFill>
                <a:srgbClr val="FFC400"/>
              </a:solidFill>
              <a:latin typeface="BlockPrint" pitchFamily="34" charset="2"/>
              <a:ea typeface="正謙重圓黑框字形" pitchFamily="49" charset="-120"/>
              <a:cs typeface="Times New Roman" pitchFamily="18" charset="0"/>
            </a:endParaRPr>
          </a:p>
        </p:txBody>
      </p:sp>
      <p:pic>
        <p:nvPicPr>
          <p:cNvPr id="9" name="圖片 8" descr="LV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392488" y="3645024"/>
            <a:ext cx="4572000" cy="2944355"/>
          </a:xfrm>
          <a:prstGeom prst="rect">
            <a:avLst/>
          </a:prstGeom>
        </p:spPr>
      </p:pic>
      <p:pic>
        <p:nvPicPr>
          <p:cNvPr id="7" name="圖片 6" descr="ING.png"/>
          <p:cNvPicPr>
            <a:picLocks noChangeAspect="1"/>
          </p:cNvPicPr>
          <p:nvPr/>
        </p:nvPicPr>
        <p:blipFill>
          <a:blip r:embed="rId3" cstate="print"/>
          <a:srcRect l="22210"/>
          <a:stretch>
            <a:fillRect/>
          </a:stretch>
        </p:blipFill>
        <p:spPr>
          <a:xfrm>
            <a:off x="179512" y="1453766"/>
            <a:ext cx="4752528" cy="3487402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4860032" y="1982450"/>
            <a:ext cx="41044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隨著關卡越後面</a:t>
            </a:r>
            <a:endParaRPr lang="en-US" altLang="zh-TW" sz="4400" dirty="0" smtClean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  <a:p>
            <a:r>
              <a:rPr lang="zh-TW" altLang="en-US" sz="44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難度越</a:t>
            </a:r>
            <a:r>
              <a:rPr lang="zh-TW" altLang="en-US" sz="44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華康墨字體(P)" pitchFamily="82" charset="-120"/>
                <a:ea typeface="華康墨字體(P)" pitchFamily="82" charset="-120"/>
              </a:rPr>
              <a:t>高</a:t>
            </a:r>
            <a:endParaRPr lang="zh-TW" altLang="en-US" sz="4400" dirty="0" smtClean="0">
              <a:solidFill>
                <a:schemeClr val="accent6">
                  <a:lumMod val="60000"/>
                  <a:lumOff val="40000"/>
                </a:schemeClr>
              </a:solidFill>
              <a:latin typeface="華康墨字體(P)" pitchFamily="82" charset="-120"/>
              <a:ea typeface="華康墨字體(P)" pitchFamily="82" charset="-120"/>
            </a:endParaRPr>
          </a:p>
        </p:txBody>
      </p:sp>
      <p:sp>
        <p:nvSpPr>
          <p:cNvPr id="17" name="直線圖說文字 1 16"/>
          <p:cNvSpPr/>
          <p:nvPr/>
        </p:nvSpPr>
        <p:spPr>
          <a:xfrm>
            <a:off x="4644008" y="4869160"/>
            <a:ext cx="4032448" cy="1224136"/>
          </a:xfrm>
          <a:prstGeom prst="borderCallout1">
            <a:avLst>
              <a:gd name="adj1" fmla="val 1909"/>
              <a:gd name="adj2" fmla="val 48560"/>
              <a:gd name="adj3" fmla="val -59491"/>
              <a:gd name="adj4" fmla="val 68815"/>
            </a:avLst>
          </a:prstGeom>
          <a:noFill/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直線圖說文字 1 17"/>
          <p:cNvSpPr/>
          <p:nvPr/>
        </p:nvSpPr>
        <p:spPr>
          <a:xfrm>
            <a:off x="467544" y="2924944"/>
            <a:ext cx="4176464" cy="1368152"/>
          </a:xfrm>
          <a:prstGeom prst="borderCallout1">
            <a:avLst>
              <a:gd name="adj1" fmla="val -4479"/>
              <a:gd name="adj2" fmla="val 59508"/>
              <a:gd name="adj3" fmla="val -65388"/>
              <a:gd name="adj4" fmla="val 70811"/>
            </a:avLst>
          </a:prstGeom>
          <a:noFill/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/>
          <p:cNvSpPr/>
          <p:nvPr/>
        </p:nvSpPr>
        <p:spPr>
          <a:xfrm>
            <a:off x="3347864" y="1556792"/>
            <a:ext cx="1296144" cy="5040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7380312" y="3645024"/>
            <a:ext cx="1296144" cy="5040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83</Words>
  <Application>Microsoft Office PowerPoint</Application>
  <PresentationFormat>如螢幕大小 (4:3)</PresentationFormat>
  <Paragraphs>33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Arial</vt:lpstr>
      <vt:lpstr>新細明體</vt:lpstr>
      <vt:lpstr>Calibri</vt:lpstr>
      <vt:lpstr>華康墨字體(P)</vt:lpstr>
      <vt:lpstr>BlockPrint</vt:lpstr>
      <vt:lpstr>正謙重圓黑框字形</vt:lpstr>
      <vt:lpstr>Times New Roman</vt:lpstr>
      <vt:lpstr>Office 佈景主題</vt:lpstr>
      <vt:lpstr>hin</vt:lpstr>
      <vt:lpstr>GAME  START</vt:lpstr>
      <vt:lpstr>RULE</vt:lpstr>
      <vt:lpstr>HOW TO PLAY</vt:lpstr>
      <vt:lpstr>button</vt:lpstr>
      <vt:lpstr>SCREEN</vt:lpstr>
      <vt:lpstr>SCREEN</vt:lpstr>
      <vt:lpstr>SCREEN</vt:lpstr>
      <vt:lpstr>LEVEL</vt:lpstr>
      <vt:lpstr>LEVEL</vt:lpstr>
      <vt:lpstr>HINT</vt:lpstr>
      <vt:lpstr>HINT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Flower</dc:creator>
  <cp:lastModifiedBy>USER</cp:lastModifiedBy>
  <cp:revision>34</cp:revision>
  <dcterms:created xsi:type="dcterms:W3CDTF">2019-08-04T14:52:32Z</dcterms:created>
  <dcterms:modified xsi:type="dcterms:W3CDTF">2019-08-08T08:42:51Z</dcterms:modified>
</cp:coreProperties>
</file>

<file path=docProps/thumbnail.jpeg>
</file>